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36A77-8D59-439E-A4A2-DF731A727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4C5371-21BB-4462-8165-56EE30671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B391CA-62F2-409E-AFDE-680E370C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EE1-B875-437A-950A-080C8FFEEFE8}" type="datetimeFigureOut">
              <a:rPr lang="zh-CN" altLang="en-US" smtClean="0"/>
              <a:t>2024/4/16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24EE41-F446-4AB0-A63B-04C888D4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8C823B-49E3-4BF4-833C-E9997431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4789-4F78-4E83-87DD-7C531E36F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06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25A654-FF16-42B5-823C-F3D03794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154856-15CA-4912-AC53-1524FAC7E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E3F02-745D-4757-B71E-ECCF24AD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EE1-B875-437A-950A-080C8FFEEFE8}" type="datetimeFigureOut">
              <a:rPr lang="zh-CN" altLang="en-US" smtClean="0"/>
              <a:t>2024/4/16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EA7526-FCC9-462B-B8B6-F44BE50FD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CCDE32-EFAA-48A4-8F92-33E3C2BD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4789-4F78-4E83-87DD-7C531E36F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88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F45F985-37AF-4ECC-A64E-335F0A98B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7DA6D6-458D-43C1-B8F2-CA8E4102F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37ADF4-00C8-4016-84BA-A6116313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EE1-B875-437A-950A-080C8FFEEFE8}" type="datetimeFigureOut">
              <a:rPr lang="zh-CN" altLang="en-US" smtClean="0"/>
              <a:t>2024/4/16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D2F158-4929-448B-B16E-7D135807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0CC7A3-C481-4842-9E75-81D0D23D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4789-4F78-4E83-87DD-7C531E36F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60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AB42E-992D-4667-AC85-1BD6FF1F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BCA4F3-62E4-4ED2-8A07-4613FA598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EE34D8-B513-4C30-ABF8-F4C6860A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EE1-B875-437A-950A-080C8FFEEFE8}" type="datetimeFigureOut">
              <a:rPr lang="zh-CN" altLang="en-US" smtClean="0"/>
              <a:t>2024/4/16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F1FC1E-8FCF-4DD7-ACD8-5ABF8270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C819B7-2A66-4444-9D54-E5CEDE49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4789-4F78-4E83-87DD-7C531E36F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033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0E30A-32EA-45DA-B2F9-B9C3FBBB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5269C5-7385-4294-A29B-695C38BEE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5E7DCD-743B-4016-9A32-39E0C740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EE1-B875-437A-950A-080C8FFEEFE8}" type="datetimeFigureOut">
              <a:rPr lang="zh-CN" altLang="en-US" smtClean="0"/>
              <a:t>2024/4/16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3FE781-9A63-46F8-AA36-514D24FE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88EBCF-3076-4A10-BAB8-E65E05C2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4789-4F78-4E83-87DD-7C531E36F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0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9D262-D813-4AD8-92E6-4D951D78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B37AF-3261-4961-87D0-B386B7D4C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11B20D-45D2-411B-8DB6-99411E994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3853B-DFC6-455E-BA3E-850AE1A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EE1-B875-437A-950A-080C8FFEEFE8}" type="datetimeFigureOut">
              <a:rPr lang="zh-CN" altLang="en-US" smtClean="0"/>
              <a:t>2024/4/16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7E0328-37C2-44BD-9B85-584E8389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A1CD35-D69F-4356-B41E-3071C556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4789-4F78-4E83-87DD-7C531E36F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42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11A3C-3415-4E1E-A3C4-940B377F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9EE929-F33B-4870-BB4B-2E3BFFAD9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19C569-DA83-4D1A-BA57-DD42E1CA9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045919-E304-4E52-99C0-DBD76F94F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121D7B-6E88-4131-B4A9-8E59CD815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C6DE47-5F88-4088-AF35-81847D7A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EE1-B875-437A-950A-080C8FFEEFE8}" type="datetimeFigureOut">
              <a:rPr lang="zh-CN" altLang="en-US" smtClean="0"/>
              <a:t>2024/4/16 Tuesday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14E2C03-FEC9-4363-9AB1-C5DD1169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47CD9B-3CFD-4D59-98CB-3418C27F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4789-4F78-4E83-87DD-7C531E36F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76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D0AF73-ADF1-44BA-8AD4-F476FD03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F34963-837D-4900-B9EA-A7A20F1C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EE1-B875-437A-950A-080C8FFEEFE8}" type="datetimeFigureOut">
              <a:rPr lang="zh-CN" altLang="en-US" smtClean="0"/>
              <a:t>2024/4/16 Tuesday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C9D55F-44D7-4236-8366-ABD6C3AF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B6BCBAA-ACB4-4FAD-A486-DDE12E51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4789-4F78-4E83-87DD-7C531E36F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05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2DA34F-7B72-4BF3-849C-0C9B5DE7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EE1-B875-437A-950A-080C8FFEEFE8}" type="datetimeFigureOut">
              <a:rPr lang="zh-CN" altLang="en-US" smtClean="0"/>
              <a:t>2024/4/16 Tuesday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B949DD-855E-44BC-96FB-E00C2D7F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1B59EB-DB65-4BBF-9B8C-23E33BBD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4789-4F78-4E83-87DD-7C531E36F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5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2AD791-9C36-4740-9F5A-C05D9CF7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1122CE-02B8-48D4-9D00-FDC83B286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26B06A-F297-43D7-969A-1DEF0F2CA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36E4-4E5D-4560-A94E-B912C2E2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EE1-B875-437A-950A-080C8FFEEFE8}" type="datetimeFigureOut">
              <a:rPr lang="zh-CN" altLang="en-US" smtClean="0"/>
              <a:t>2024/4/16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C1B05D-5886-4A8A-A635-DEE0E7C6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4D2EC8-ED73-4445-A82D-ABB7F038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4789-4F78-4E83-87DD-7C531E36F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37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5B866C-DA09-44AF-94EB-841515F4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CFD5946-F767-4EBF-8760-60C21EF9F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BBE0DC-ED42-41DF-8E1D-DBD2194E8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1A62A5-ECB9-46F6-8D79-78FC0851F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60EE1-B875-437A-950A-080C8FFEEFE8}" type="datetimeFigureOut">
              <a:rPr lang="zh-CN" altLang="en-US" smtClean="0"/>
              <a:t>2024/4/16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7CAFC1-BECD-4356-B500-510C2C18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A15A7B-9306-49DD-A6ED-62F2C3AC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84789-4F78-4E83-87DD-7C531E36F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46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A5CE44-6CB6-419A-B830-A465B840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E9854B-A5E3-4501-83D9-C55D6ADF2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324E21-698A-4232-8005-D907D2DE5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60EE1-B875-437A-950A-080C8FFEEFE8}" type="datetimeFigureOut">
              <a:rPr lang="zh-CN" altLang="en-US" smtClean="0"/>
              <a:t>2024/4/16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645CF1-DA6B-423F-A691-7CD96F035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05E338-3B3D-4F33-9227-B49996826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4789-4F78-4E83-87DD-7C531E36F2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24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34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641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韩 江平</dc:creator>
  <cp:lastModifiedBy>韩 江平</cp:lastModifiedBy>
  <cp:revision>1</cp:revision>
  <dcterms:created xsi:type="dcterms:W3CDTF">2024-04-16T06:51:25Z</dcterms:created>
  <dcterms:modified xsi:type="dcterms:W3CDTF">2024-04-16T06:54:13Z</dcterms:modified>
</cp:coreProperties>
</file>